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0.30813953488372092</c:v>
                </c:pt>
                <c:pt idx="1">
                  <c:v>0.69186046511627908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5.9715636474181402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0.44817294791810003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0.15664360217483964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1.635336896866102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0.11526200808071163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5.6927799954832166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5.4339369343665567E-3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2.0464797537686508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9.1504744059957233E-2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6.2503472993530647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6.3697605372032369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0.12778768612598768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9.985975564978844E-2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1.0425216265382904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9.985975564978844E-2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0.27049385270031046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6.4456894156654281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7.2959180088835396E-2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0.12389233981225267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1.2934183823729235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0.12389233981225267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0.20791055687163151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5.7123022458008634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0.1953843219738971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0.1109879726450389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1.1586986270413409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0.1109879726450389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0.24325452128908154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6.6626576239892454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0.20892845021022577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9.2528378826159496E-2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0.96598309666506665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9.2528378826158608E-2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0.33188974249797099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2.3589197536640683E-2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6.7158437950166761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0.29818737813749063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9.6969297020378598E-2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1.0123456501185082</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9.6969297020377709E-2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0.1361188984217474</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8.0176460024254546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0.14797972072041254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0.10579906399446593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1.1045271597555057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0.10579906399446593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8.0601832257630512E-2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4.6644241403217492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0.31794871794871787</c:v>
                </c:pt>
                <c:pt idx="1">
                  <c:v>0.27179487179487177</c:v>
                </c:pt>
                <c:pt idx="2">
                  <c:v>0.23076923076923081</c:v>
                </c:pt>
                <c:pt idx="3">
                  <c:v>0.17948717948717949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6.4116363037972208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6.9586558379433505E-2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0.12102306899122617</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1.2634636036549978</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0.12102306899122617</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0.32784484560704463</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6.0309850383351664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2.6914254440971064E-2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0.16981536767634164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1.7728482527236515</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0.15895597875624201</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5.469845735843835</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0.4165655428288666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0.12039644139684569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1.2569217008165907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0.12039644139684569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0.16063273808831191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6.3163678232878508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4.6533982166532262E-2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0.10292025778545799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1.0744728329451334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0.10292025778545799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0.36916433949865546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0.2723573004940345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5.9604769584249819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0.11882658156991521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0.12152573921792609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1.2687114092293434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0.12152573921792609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0.13921605252974878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8.2805059630942743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7.1645132421981659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0.42113830437323863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0.16041719312625968</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1.6747326489482717</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0.16041719312626057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0.42978636358518685</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5.8477917679955151</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0.11686237634955887</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1.813734947069074</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0.10962463961928393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6.0495931155196114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0.13374871574471747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0.13231151531255847</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1.3813133755017963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0.13231151531255669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0.13685362572927673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7.1384865063839777</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0.42564102564102563</c:v>
                </c:pt>
                <c:pt idx="1">
                  <c:v>0.5641025641025641</c:v>
                </c:pt>
                <c:pt idx="2">
                  <c:v>0</c:v>
                </c:pt>
                <c:pt idx="3">
                  <c:v>1.025641025641026E-2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0.10255562627774673</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0.11662260582717732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1.2175233949547613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0.11662260582717821</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9.2387522205051198E-2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8.1994630056257449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1.9785132991927412E-3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0.41676543580925518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0.11619108754602259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1.2130184055581452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0.11619108754602259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0.20858361036242101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8.5872318154659784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8.9370364604300008</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0.13525961213025717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9.4320752879715641E-2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0.98469522650675856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4.5446880275148871E-2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8.9370364604300008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3.6976870258104109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5.2135491035712356E-2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0.73021832292496081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0.20357940893523407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2.1253400346500317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0.20357940893523452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0.72541171972013707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2.712371101803225</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0.4996813683151391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0.2139988952328169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2.2341179876098263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0.2139988952328169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0.11634582509065616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4.6830029498175971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6.9126587633323107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0.49747114555797012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0.22406970091212663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2.3392557645754106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0.22406970091212663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0.54097850009732706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5.4463462177846242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7.2249940280256553E-2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0.38740361333579898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0.10800523096485115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1.1275592287147624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0.10800523096485115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4.6683244211594754E-2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8.3789713088799971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0.46666666666666662</c:v>
                </c:pt>
                <c:pt idx="1">
                  <c:v>9.2307692307692313E-2</c:v>
                </c:pt>
                <c:pt idx="2">
                  <c:v>6.6666666666666666E-2</c:v>
                </c:pt>
                <c:pt idx="3">
                  <c:v>0.28205128205128199</c:v>
                </c:pt>
                <c:pt idx="4">
                  <c:v>1.5384615384615391E-2</c:v>
                </c:pt>
                <c:pt idx="5">
                  <c:v>7.6923076923076927E-2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3.939069515021457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6.2899895838698816E-2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1.5277111374529342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0.1463344807494078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0.39104266306005719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3.1545957569107919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0.22964159158452402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0.13889809263595998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1.4500763046701333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0.13889809263595998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0.20363344196683997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2.7895647357996638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0.18018464608101681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0.17785435774134006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1.8567741640555186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0.17785435774133873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4.5224634085450077E-4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4.0562814876206454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0.21167840452541764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0.13908603020658505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1.4520383461406032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0.1390860302065855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0.38155099877714527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3.9949221910629178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0.35769094534450918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0.12284031576083798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1.2824354011098329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0.12284031576083798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0.18735627462023441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5.6999834037132651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4.4608604721883687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0.23902638082011007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0.16730700755335448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1.7466613302908547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0.16730700755335537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0.31654303203157053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4.3762458121664203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0.43632511752868064</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0.13449792290944096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1.4041391594159123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0.13449792290944096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0.36426324541104016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4.545475132210318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7.5049533570443874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0.34375</c:v>
                </c:pt>
                <c:pt idx="1">
                  <c:v>1.041666666666667E-2</c:v>
                </c:pt>
                <c:pt idx="2">
                  <c:v>0.421875</c:v>
                </c:pt>
                <c:pt idx="3">
                  <c:v>1.5625E-2</c:v>
                </c:pt>
                <c:pt idx="4">
                  <c:v>5.2083333333333322E-3</c:v>
                </c:pt>
                <c:pt idx="5">
                  <c:v>6.25E-2</c:v>
                </c:pt>
                <c:pt idx="6">
                  <c:v>0</c:v>
                </c:pt>
                <c:pt idx="7">
                  <c:v>5.2083333333333343E-2</c:v>
                </c:pt>
                <c:pt idx="8">
                  <c:v>8.8541666666666685E-2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6.9167120735133203E-2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9.5431523347965452E-2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0.9962915119946798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9.5431523347963676E-2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0.21915280489598388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7.633468160523539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0.12628903473106856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9.945594282803949E-2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1.0383058781919496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9.1877788111508707E-2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7.3764385535652348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6.4153248211524261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0.12348336816187455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9.9752337875434804E-2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1.041400200272931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9.9752337875435693E-2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0.21561075548417463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6.4153248211524261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3.187862238953227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8.8708881489580005E-2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0.17574781052353305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1.8347821111249201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0.17574781052353305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0.63038925267267842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3.4677108528656575E-2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3.187862238953227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7.3167384019981236</c:v>
                </c:pt>
                <c:pt idx="1">
                  <c:v>6.7111325797929364</c:v>
                </c:pt>
                <c:pt idx="2">
                  <c:v>6.2503472993530647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6.5526146817503772</c:v>
                </c:pt>
                <c:pt idx="1">
                  <c:v>7.6149392219009524</c:v>
                </c:pt>
                <c:pt idx="2">
                  <c:v>5.6927799954832166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6.9032504204842562</c:v>
                </c:pt>
                <c:pt idx="1">
                  <c:v>6.6691573075548103</c:v>
                </c:pt>
                <c:pt idx="2">
                  <c:v>6.7158437950166761</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6.8439577398143872</c:v>
                </c:pt>
                <c:pt idx="1">
                  <c:v>6.6626576239892454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30</c:v>
                </c:pt>
                <c:pt idx="4" formatCode="0">
                  <c:v>1</c:v>
                </c:pt>
                <c:pt idx="5" formatCode="0">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6.0028052718719236</c:v>
                </c:pt>
                <c:pt idx="1">
                  <c:v>5.8954695656569243</c:v>
                </c:pt>
                <c:pt idx="2">
                  <c:v>5.7123022458008634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6.3564976469770169</c:v>
                </c:pt>
                <c:pt idx="1">
                  <c:v>6.3617110167875079</c:v>
                </c:pt>
                <c:pt idx="2">
                  <c:v>6.4456894156654281</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4.6958729534638817</c:v>
                </c:pt>
                <c:pt idx="1">
                  <c:v>4.2664663585894669</c:v>
                </c:pt>
                <c:pt idx="2">
                  <c:v>4.6644241403217492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6.1910687935078768</c:v>
                </c:pt>
                <c:pt idx="1">
                  <c:v>6.3163678232878508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6.0099989887377916</c:v>
                </c:pt>
                <c:pt idx="1">
                  <c:v>5.4251209619939891</c:v>
                </c:pt>
                <c:pt idx="2">
                  <c:v>5.469845735843835</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6.2475117138762686</c:v>
                </c:pt>
                <c:pt idx="1">
                  <c:v>6.0475204146252812</c:v>
                </c:pt>
                <c:pt idx="2">
                  <c:v>6.0309850383351664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7.6198533964523012</c:v>
                </c:pt>
                <c:pt idx="1">
                  <c:v>8.9370364604300008</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7.4972953147606702</c:v>
                </c:pt>
                <c:pt idx="1">
                  <c:v>7.8976756128900849</c:v>
                </c:pt>
                <c:pt idx="2">
                  <c:v>8.3789713088799971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4.5661937996672588</c:v>
                </c:pt>
                <c:pt idx="1">
                  <c:v>4.9166708376286081</c:v>
                </c:pt>
                <c:pt idx="2">
                  <c:v>3.9949221910629178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4.5056310875816772</c:v>
                </c:pt>
                <c:pt idx="1">
                  <c:v>4.2859887042799034</c:v>
                </c:pt>
                <c:pt idx="2">
                  <c:v>4.0562814876206454</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19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2.499195978613403</c:v>
                </c:pt>
                <c:pt idx="1">
                  <c:v>2.410606449280265</c:v>
                </c:pt>
                <c:pt idx="2">
                  <c:v>2.7895647357996638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5.8631881132258696</c:v>
                </c:pt>
                <c:pt idx="1">
                  <c:v>5.3451985809505622</c:v>
                </c:pt>
                <c:pt idx="2">
                  <c:v>5.6999834037132651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4.5136220354798668</c:v>
                </c:pt>
                <c:pt idx="1">
                  <c:v>4.9916991613273476</c:v>
                </c:pt>
                <c:pt idx="2">
                  <c:v>4.545475132210318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7.8984093060660392</c:v>
                </c:pt>
                <c:pt idx="1">
                  <c:v>7.3578331358859206</c:v>
                </c:pt>
                <c:pt idx="2">
                  <c:v>7.3764385535652348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7.6505911481119702</c:v>
                </c:pt>
                <c:pt idx="1">
                  <c:v>7.4346500144013472</c:v>
                </c:pt>
                <c:pt idx="2">
                  <c:v>7.633468160523539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6.6736453322661422</c:v>
                </c:pt>
                <c:pt idx="1">
                  <c:v>6.3225841580923348</c:v>
                </c:pt>
                <c:pt idx="2">
                  <c:v>6.4153248211524261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3.2902139977832339</c:v>
                </c:pt>
                <c:pt idx="1">
                  <c:v>3.1581516461963051</c:v>
                </c:pt>
                <c:pt idx="2">
                  <c:v>3.187862238953227</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2.712371101803225</c:v>
                </c:pt>
                <c:pt idx="1">
                  <c:v>5.6927799954832166</c:v>
                </c:pt>
                <c:pt idx="2">
                  <c:v>3.9949221910629178</c:v>
                </c:pt>
                <c:pt idx="3">
                  <c:v>7.3764385535652348</c:v>
                </c:pt>
                <c:pt idx="4">
                  <c:v>4.6830029498175971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7.1152649940092072</c:v>
                </c:pt>
                <c:pt idx="2">
                  <c:v>4.722064045333128</c:v>
                </c:pt>
                <c:pt idx="3">
                  <c:v>8.0352956076605224</c:v>
                </c:pt>
                <c:pt idx="4">
                  <c:v>5.2617992310521879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3.1545957569107919</c:v>
                </c:pt>
                <c:pt idx="1">
                  <c:v>8.1994630056257449</c:v>
                </c:pt>
                <c:pt idx="2">
                  <c:v>2.7895647357996638</c:v>
                </c:pt>
                <c:pt idx="3">
                  <c:v>8.9370364604300008</c:v>
                </c:pt>
                <c:pt idx="4">
                  <c:v>3.187862238953227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2.6665244612967909</c:v>
                </c:pt>
                <c:pt idx="1">
                  <c:v>7.8065961133919402</c:v>
                </c:pt>
                <c:pt idx="2">
                  <c:v>2.4044777889390949</c:v>
                </c:pt>
                <c:pt idx="3">
                  <c:v>8.686810587155426</c:v>
                </c:pt>
                <c:pt idx="4">
                  <c:v>2.9708019294213979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65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RV5 | 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364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RV5 | 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364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RV5 | South London and Maudsley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London and Maudsley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4100985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055869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4669004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59009136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London and Maudsley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dignity and compassion: </a:t>
            </a:r>
            <a:r>
              <a:rPr lang="en-GB" sz="1400" b="0">
                <a:solidFill>
                  <a:prstClr val="black"/>
                </a:solidFill>
                <a:latin typeface="Arial"/>
              </a:rPr>
              <a:t>service users being treated with care and compassion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getting help needed when they last contacted crisis support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1381066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5293764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961400164"/>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456280108"/>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2524434"/>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6884885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434678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439402601"/>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07558556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9761519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2199246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29084415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190785119"/>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4080031556"/>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12061124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6226067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01446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152455524"/>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01672843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7775213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0856608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659026453"/>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84740252"/>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67767572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5999697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15010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10561568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21024419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847387660"/>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29314497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47182143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6331081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60740979"/>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060354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0283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3111008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47437106"/>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4831081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423162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64901003"/>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43567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99134026"/>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5091929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290249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940988093"/>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736011795"/>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8818970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6945087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157068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68152052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55813926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49609586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83081243"/>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75323347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22831846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5344129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069406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7658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345404592"/>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800402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89020680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2234825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3739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148222419"/>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78998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40331053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425825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16416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44339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0520455"/>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758752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11701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4137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4932085"/>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9230480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7920717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277462975"/>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80223861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0166597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2241138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251411781"/>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98689646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1870905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9827835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57757126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1660584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885178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7328630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4224904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31521168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06955373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46252670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9724567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3676281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9935601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48917761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9037271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4312678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2807867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4372172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51235684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9290889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0676367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685847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4927641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45216422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5711360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41577435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9860989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23912054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64061325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27268580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13918099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9032938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7403429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4543735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21334730"/>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291758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36508194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94334356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56238995"/>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65704341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38129375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73046619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03569943"/>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8895</Words>
  <Application>Microsoft Office PowerPoint</Application>
  <PresentationFormat>Widescreen</PresentationFormat>
  <Paragraphs>1052</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South London and Maudsley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